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1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預設章節" id="{A684DDCB-A6E7-439D-B1EB-B7316FE595B5}">
          <p14:sldIdLst>
            <p14:sldId id="30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EBFF"/>
    <a:srgbClr val="FFCCCC"/>
    <a:srgbClr val="99FF99"/>
    <a:srgbClr val="FFFF99"/>
    <a:srgbClr val="009900"/>
    <a:srgbClr val="CE3AC7"/>
    <a:srgbClr val="FF6699"/>
    <a:srgbClr val="FF87D4"/>
    <a:srgbClr val="008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02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400" cy="496888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91" y="0"/>
            <a:ext cx="2946400" cy="496888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r">
              <a:defRPr sz="1200"/>
            </a:lvl1pPr>
          </a:lstStyle>
          <a:p>
            <a:fld id="{91B42A78-B3C4-46B6-8B58-DF4729D4CA86}" type="datetimeFigureOut">
              <a:rPr lang="zh-TW" altLang="en-US" smtClean="0"/>
              <a:t>2018/9/26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3" y="9429753"/>
            <a:ext cx="2946400" cy="496888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91" y="9429753"/>
            <a:ext cx="2946400" cy="496888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r">
              <a:defRPr sz="1200"/>
            </a:lvl1pPr>
          </a:lstStyle>
          <a:p>
            <a:fld id="{8BA42FDD-6F85-4180-9392-C234373B66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83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50" y="4715128"/>
            <a:ext cx="5438125" cy="4466974"/>
          </a:xfrm>
          <a:prstGeom prst="rect">
            <a:avLst/>
          </a:prstGeom>
          <a:noFill/>
          <a:ln>
            <a:noFill/>
          </a:ln>
        </p:spPr>
        <p:txBody>
          <a:bodyPr lIns="91383" tIns="91383" rIns="91383" bIns="91383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78470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2352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BDF7ED-0040-4E64-8F55-BB7D9A017F7F}" type="datetime2">
              <a:rPr lang="zh-TW" altLang="en-US" smtClean="0">
                <a:solidFill>
                  <a:srgbClr val="464653"/>
                </a:solidFill>
              </a:rPr>
              <a:pPr/>
              <a:t>2018年9月26日</a:t>
            </a:fld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410EEA-824F-4D46-AFE7-60426C8C06B0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>
              <a:solidFill>
                <a:srgbClr val="464653"/>
              </a:solidFill>
            </a:endParaRPr>
          </a:p>
        </p:txBody>
      </p:sp>
      <p:pic>
        <p:nvPicPr>
          <p:cNvPr id="11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3" y="188640"/>
            <a:ext cx="1327149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0" y="0"/>
            <a:ext cx="12192000" cy="5707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horz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kumimoji="0" sz="4000" b="0" i="0" u="none" strike="noStrike" kern="1200" cap="none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 indent="1257300">
              <a:spcBef>
                <a:spcPts val="0"/>
              </a:spcBef>
            </a:pP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開放式大學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u="sng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大學校院辦理多元專長培力</a:t>
            </a:r>
            <a:r>
              <a:rPr lang="zh-TW" altLang="en-US" sz="32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en-US" sz="3200" u="sng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概念圖</a:t>
            </a:r>
            <a:endParaRPr lang="zh-TW" altLang="en-US" sz="32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5763575" y="2682963"/>
            <a:ext cx="1524938" cy="1316489"/>
            <a:chOff x="3574135" y="2915937"/>
            <a:chExt cx="2071609" cy="1872208"/>
          </a:xfrm>
        </p:grpSpPr>
        <p:sp>
          <p:nvSpPr>
            <p:cNvPr id="17" name="橢圓 16"/>
            <p:cNvSpPr/>
            <p:nvPr/>
          </p:nvSpPr>
          <p:spPr>
            <a:xfrm>
              <a:off x="3574135" y="2915937"/>
              <a:ext cx="2071609" cy="187220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3753865" y="3255743"/>
              <a:ext cx="1712151" cy="1356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專業</a:t>
              </a:r>
              <a:r>
                <a:rPr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課程</a:t>
              </a:r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學分</a:t>
              </a:r>
            </a:p>
          </p:txBody>
        </p:sp>
      </p:grpSp>
      <p:sp>
        <p:nvSpPr>
          <p:cNvPr id="19" name="＞形箭號 18"/>
          <p:cNvSpPr/>
          <p:nvPr/>
        </p:nvSpPr>
        <p:spPr>
          <a:xfrm>
            <a:off x="7782546" y="2994722"/>
            <a:ext cx="609223" cy="360040"/>
          </a:xfrm>
          <a:prstGeom prst="chevron">
            <a:avLst>
              <a:gd name="adj" fmla="val 83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760369" y="3559284"/>
            <a:ext cx="609223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9046556" y="2675684"/>
            <a:ext cx="1866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b="1" dirty="0" smtClean="0">
                <a:solidFill>
                  <a:srgbClr val="FF0000"/>
                </a:solidFill>
                <a:latin typeface="+mj-ea"/>
                <a:ea typeface="+mj-ea"/>
              </a:rPr>
              <a:t>48</a:t>
            </a:r>
            <a:endParaRPr lang="zh-TW" altLang="en-US" sz="7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413156" y="3503245"/>
            <a:ext cx="86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至少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0046707" y="3525098"/>
            <a:ext cx="86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學分</a:t>
            </a:r>
          </a:p>
        </p:txBody>
      </p:sp>
      <p:sp>
        <p:nvSpPr>
          <p:cNvPr id="24" name="矩形 23"/>
          <p:cNvSpPr/>
          <p:nvPr/>
        </p:nvSpPr>
        <p:spPr>
          <a:xfrm>
            <a:off x="5763575" y="660995"/>
            <a:ext cx="4813466" cy="1496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5900003" y="858650"/>
            <a:ext cx="43299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增加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學用合一及回流工作人力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減少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轉職待業期間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向右箭號 26"/>
          <p:cNvSpPr/>
          <p:nvPr/>
        </p:nvSpPr>
        <p:spPr>
          <a:xfrm>
            <a:off x="618566" y="5763285"/>
            <a:ext cx="4615862" cy="936104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入學前無修業年限</a:t>
            </a:r>
            <a:endParaRPr lang="zh-TW" altLang="en-US" sz="2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燕尾形向右箭號 27"/>
          <p:cNvSpPr/>
          <p:nvPr/>
        </p:nvSpPr>
        <p:spPr>
          <a:xfrm>
            <a:off x="5168245" y="5700606"/>
            <a:ext cx="5504328" cy="1061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入學後修業年限至少一年，</a:t>
            </a:r>
            <a:r>
              <a:rPr lang="zh-TW" altLang="en-US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至多四年</a:t>
            </a:r>
            <a:endParaRPr lang="zh-TW" altLang="en-US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學士帽"/>
          <p:cNvSpPr/>
          <p:nvPr/>
        </p:nvSpPr>
        <p:spPr>
          <a:xfrm rot="1951974">
            <a:off x="10712803" y="2449113"/>
            <a:ext cx="742706" cy="417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4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2" y="10509"/>
                </a:cubicBezTo>
                <a:lnTo>
                  <a:pt x="19292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4" y="6091"/>
                </a:cubicBezTo>
                <a:cubicBezTo>
                  <a:pt x="10084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solidFill>
            <a:srgbClr val="FFFFFF"/>
          </a:solidFill>
          <a:ln w="54999">
            <a:solidFill>
              <a:schemeClr val="accent1"/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30" name="文字方塊 29"/>
          <p:cNvSpPr txBox="1"/>
          <p:nvPr/>
        </p:nvSpPr>
        <p:spPr>
          <a:xfrm>
            <a:off x="8325032" y="2204376"/>
            <a:ext cx="2759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學士後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多元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專長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學士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學位證書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4" t="24962" r="42468" b="20707"/>
          <a:stretch/>
        </p:blipFill>
        <p:spPr bwMode="auto">
          <a:xfrm>
            <a:off x="205278" y="580023"/>
            <a:ext cx="4757247" cy="529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moejsmpc\Desktop\圖片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432" y="384216"/>
            <a:ext cx="974725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文字方塊 32"/>
          <p:cNvSpPr txBox="1"/>
          <p:nvPr/>
        </p:nvSpPr>
        <p:spPr>
          <a:xfrm>
            <a:off x="5457816" y="3999452"/>
            <a:ext cx="58679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學校開班方式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專班或隨班附讀</a:t>
            </a:r>
          </a:p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學生入學條件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前須具有國內外認可學士學位</a:t>
            </a:r>
          </a:p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學生入學方式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申請進入大學進修學制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學生應修學分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入學前如修習專業課程學分，經認定後，加上入學後至少修讀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學分，共至少需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學分。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加號 25"/>
          <p:cNvSpPr/>
          <p:nvPr/>
        </p:nvSpPr>
        <p:spPr>
          <a:xfrm>
            <a:off x="4777228" y="2884007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6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8631</TotalTime>
  <Words>114</Words>
  <Application>Microsoft Office PowerPoint</Application>
  <PresentationFormat>自訂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壁窗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吳芳瑜</dc:creator>
  <cp:lastModifiedBy>施吟秋</cp:lastModifiedBy>
  <cp:revision>438</cp:revision>
  <cp:lastPrinted>2018-01-24T07:32:23Z</cp:lastPrinted>
  <dcterms:modified xsi:type="dcterms:W3CDTF">2018-09-26T06:37:36Z</dcterms:modified>
</cp:coreProperties>
</file>